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>
        <p:scale>
          <a:sx n="66" d="100"/>
          <a:sy n="66" d="100"/>
        </p:scale>
        <p:origin x="1110" y="-1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3976794"/>
            <a:ext cx="8161020" cy="2744047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2987041"/>
            <a:ext cx="8641080" cy="84484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957158"/>
            <a:ext cx="2268616" cy="20387733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397" y="957158"/>
            <a:ext cx="6645831" cy="203877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" y="2987041"/>
            <a:ext cx="8641080" cy="8448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8226214"/>
            <a:ext cx="8161020" cy="2542540"/>
          </a:xfrm>
          <a:prstGeom prst="rect">
            <a:avLst/>
          </a:prstGeo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5425865"/>
            <a:ext cx="8161020" cy="2800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397" y="5576993"/>
            <a:ext cx="4457224" cy="15767898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5576993"/>
            <a:ext cx="4457224" cy="15767898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2865544"/>
            <a:ext cx="4242197" cy="11942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4059766"/>
            <a:ext cx="4242197" cy="7375738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2865544"/>
            <a:ext cx="4243864" cy="11942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4059766"/>
            <a:ext cx="4243864" cy="7375738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09693"/>
            <a:ext cx="3158729" cy="2169160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509694"/>
            <a:ext cx="5367338" cy="10925811"/>
          </a:xfrm>
          <a:prstGeom prst="rect">
            <a:avLst/>
          </a:prstGeo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" y="2678854"/>
            <a:ext cx="3158729" cy="87566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8961120"/>
            <a:ext cx="5760720" cy="1057911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10019031"/>
            <a:ext cx="5760720" cy="15024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00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AFDF5346-B8F5-2943-A5EB-AC0CC03E2760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0410" y="11865187"/>
            <a:ext cx="3040380" cy="68156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80860" y="11865187"/>
            <a:ext cx="2240280" cy="681567"/>
          </a:xfrm>
          <a:prstGeom prst="rect">
            <a:avLst/>
          </a:prstGeom>
        </p:spPr>
        <p:txBody>
          <a:bodyPr/>
          <a:lstStyle/>
          <a:p>
            <a:fld id="{5EE7E2A0-E90C-9249-AB4F-873063A6E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936" y="-7283"/>
            <a:ext cx="9625136" cy="20876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805"/>
          <a:stretch/>
        </p:blipFill>
        <p:spPr>
          <a:xfrm>
            <a:off x="-23936" y="12089432"/>
            <a:ext cx="9625136" cy="8640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008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640080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640080" rtl="0" eaLnBrk="1" latinLnBrk="0" hangingPunct="1">
        <a:spcBef>
          <a:spcPct val="20000"/>
        </a:spcBef>
        <a:buFont typeface="Arial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640080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64008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640080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-4233" y="3882381"/>
            <a:ext cx="4287357" cy="8212251"/>
          </a:xfrm>
          <a:prstGeom prst="rect">
            <a:avLst/>
          </a:prstGeom>
          <a:solidFill>
            <a:srgbClr val="F0F3F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5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 Box 47"/>
          <p:cNvSpPr txBox="1">
            <a:spLocks noChangeArrowheads="1"/>
          </p:cNvSpPr>
          <p:nvPr/>
        </p:nvSpPr>
        <p:spPr bwMode="auto">
          <a:xfrm>
            <a:off x="170299" y="5655363"/>
            <a:ext cx="3944430" cy="276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Methodology</a:t>
            </a:r>
          </a:p>
          <a:p>
            <a:pPr algn="just">
              <a:buNone/>
            </a:pPr>
            <a:r>
              <a:rPr lang="en-US" sz="1200" dirty="0"/>
              <a:t>Methodology </a:t>
            </a:r>
            <a:r>
              <a:rPr lang="en-US" sz="1200" dirty="0" smtClean="0"/>
              <a:t>used in the 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work, methodology </a:t>
            </a:r>
            <a:r>
              <a:rPr lang="en-US" sz="1200" dirty="0"/>
              <a:t>used in the </a:t>
            </a:r>
            <a:r>
              <a:rPr lang="en-US" sz="1200" dirty="0" smtClean="0"/>
              <a:t>work.</a:t>
            </a:r>
          </a:p>
          <a:p>
            <a:pPr algn="just">
              <a:buNone/>
            </a:pPr>
            <a:r>
              <a:rPr lang="en-US" sz="1200" dirty="0"/>
              <a:t>Methodology used in the work, methodology used in the work, methodology used in the work, methodology used in the </a:t>
            </a:r>
            <a:r>
              <a:rPr lang="en-US" sz="1200" dirty="0" smtClean="0"/>
              <a:t>work, </a:t>
            </a:r>
            <a:r>
              <a:rPr lang="en-US" sz="1200" dirty="0"/>
              <a:t>methodology used in the work, methodology used in the work</a:t>
            </a:r>
            <a:r>
              <a:rPr lang="en-US" sz="1200" dirty="0" smtClean="0"/>
              <a:t>.</a:t>
            </a:r>
            <a:endParaRPr lang="en-US" sz="1200" dirty="0"/>
          </a:p>
          <a:p>
            <a:pPr algn="just">
              <a:buNone/>
            </a:pPr>
            <a:r>
              <a:rPr lang="en-US" sz="1200" dirty="0"/>
              <a:t>Methodology used in the work, methodology used in the work, methodology used in the work, methodology used in the work, methodology used in the work, methodology used in the work.</a:t>
            </a:r>
            <a:endParaRPr lang="en-US" sz="1200" dirty="0" smtClean="0"/>
          </a:p>
        </p:txBody>
      </p:sp>
      <p:sp>
        <p:nvSpPr>
          <p:cNvPr id="6" name="Text Box 47"/>
          <p:cNvSpPr txBox="1">
            <a:spLocks noChangeArrowheads="1"/>
          </p:cNvSpPr>
          <p:nvPr/>
        </p:nvSpPr>
        <p:spPr bwMode="auto">
          <a:xfrm>
            <a:off x="4432335" y="4050450"/>
            <a:ext cx="4806950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Assumptions</a:t>
            </a:r>
            <a:endParaRPr lang="en-US" altLang="pt-PT" sz="1400" b="1" dirty="0"/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70299" y="2055451"/>
            <a:ext cx="927682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lang="en-US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 of the paper 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 of the </a:t>
            </a:r>
            <a:r>
              <a:rPr lang="en-US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paper 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 of the paper Title of the paper Title of the paper Title of the paper 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19727" y="4365130"/>
            <a:ext cx="847796" cy="307777"/>
          </a:xfrm>
          <a:prstGeom prst="rect">
            <a:avLst/>
          </a:prstGeom>
          <a:blipFill rotWithShape="0">
            <a:blip r:embed="rId2"/>
            <a:stretch>
              <a:fillRect l="-3597" r="-4317" b="-9804"/>
            </a:stretch>
          </a:blipFill>
        </p:spPr>
        <p:txBody>
          <a:bodyPr/>
          <a:lstStyle/>
          <a:p>
            <a:r>
              <a:rPr lang="pt-PT">
                <a:noFill/>
              </a:rPr>
              <a:t> </a:t>
            </a:r>
          </a:p>
        </p:txBody>
      </p:sp>
      <p:sp>
        <p:nvSpPr>
          <p:cNvPr id="11" name="Text Box 47"/>
          <p:cNvSpPr txBox="1">
            <a:spLocks noChangeArrowheads="1"/>
          </p:cNvSpPr>
          <p:nvPr/>
        </p:nvSpPr>
        <p:spPr bwMode="auto">
          <a:xfrm>
            <a:off x="4432335" y="4902283"/>
            <a:ext cx="4806950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Modeling</a:t>
            </a:r>
            <a:endParaRPr lang="en-US" altLang="pt-PT" sz="1400" b="1" dirty="0"/>
          </a:p>
        </p:txBody>
      </p:sp>
      <p:sp>
        <p:nvSpPr>
          <p:cNvPr id="12" name="Text Box 47"/>
          <p:cNvSpPr txBox="1">
            <a:spLocks noChangeArrowheads="1"/>
          </p:cNvSpPr>
          <p:nvPr/>
        </p:nvSpPr>
        <p:spPr bwMode="auto">
          <a:xfrm>
            <a:off x="170299" y="8685113"/>
            <a:ext cx="3944430" cy="121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Results and Discussion</a:t>
            </a:r>
          </a:p>
          <a:p>
            <a:pPr algn="just">
              <a:buNone/>
            </a:pPr>
            <a:r>
              <a:rPr lang="en-US" sz="1200" dirty="0" smtClean="0"/>
              <a:t>Results and 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discussion, results </a:t>
            </a:r>
            <a:r>
              <a:rPr lang="en-US" sz="1200" dirty="0"/>
              <a:t>and </a:t>
            </a:r>
            <a:r>
              <a:rPr lang="en-US" sz="1200" dirty="0" smtClean="0"/>
              <a:t>discussion. </a:t>
            </a:r>
            <a:endParaRPr lang="en-US" altLang="pt-PT" sz="1200" dirty="0"/>
          </a:p>
        </p:txBody>
      </p:sp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170299" y="4050450"/>
            <a:ext cx="3944430" cy="169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Introduction</a:t>
            </a:r>
          </a:p>
          <a:p>
            <a:pPr algn="just">
              <a:buNone/>
            </a:pPr>
            <a:r>
              <a:rPr lang="en-US" sz="1200" dirty="0" smtClean="0"/>
              <a:t>The poster should have A1 </a:t>
            </a:r>
            <a:r>
              <a:rPr lang="en-US" sz="1200" dirty="0"/>
              <a:t>size (59.4 x 84.1cm, 23.39 x 33.11 inches</a:t>
            </a:r>
            <a:r>
              <a:rPr lang="en-US" sz="1200" dirty="0" smtClean="0"/>
              <a:t>). </a:t>
            </a:r>
          </a:p>
          <a:p>
            <a:pPr algn="just">
              <a:buNone/>
            </a:pPr>
            <a:r>
              <a:rPr lang="en-US" sz="1200" dirty="0" smtClean="0"/>
              <a:t>Introduction, introduction, introduction, introduction, introduction, introduction, introduction, introduction, introduction, introduction, introduction, </a:t>
            </a:r>
            <a:r>
              <a:rPr lang="en-US" sz="1200" dirty="0"/>
              <a:t>introduction, introduction, introduction, introduction, </a:t>
            </a:r>
            <a:r>
              <a:rPr lang="en-US" sz="1200" dirty="0" smtClean="0"/>
              <a:t>introduction. </a:t>
            </a:r>
            <a:endParaRPr lang="en-US" altLang="pt-PT" sz="1200" dirty="0"/>
          </a:p>
          <a:p>
            <a:pPr algn="just">
              <a:buNone/>
            </a:pPr>
            <a:endParaRPr lang="en-US" altLang="pt-PT" sz="1400" dirty="0"/>
          </a:p>
        </p:txBody>
      </p:sp>
      <p:sp>
        <p:nvSpPr>
          <p:cNvPr id="14" name="Text Box 47"/>
          <p:cNvSpPr txBox="1">
            <a:spLocks noChangeArrowheads="1"/>
          </p:cNvSpPr>
          <p:nvPr/>
        </p:nvSpPr>
        <p:spPr bwMode="auto">
          <a:xfrm>
            <a:off x="4432335" y="7434581"/>
            <a:ext cx="4806950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 smtClean="0"/>
              <a:t>Results</a:t>
            </a:r>
            <a:endParaRPr lang="en-US" altLang="pt-PT" sz="1400" b="1" dirty="0"/>
          </a:p>
        </p:txBody>
      </p:sp>
      <p:sp>
        <p:nvSpPr>
          <p:cNvPr id="19" name="TextBox 1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380207" y="4365130"/>
            <a:ext cx="1045606" cy="307777"/>
          </a:xfrm>
          <a:prstGeom prst="rect">
            <a:avLst/>
          </a:prstGeom>
          <a:blipFill rotWithShape="0">
            <a:blip r:embed="rId3"/>
            <a:stretch>
              <a:fillRect l="-2924" r="-4678" b="-37255"/>
            </a:stretch>
          </a:blipFill>
        </p:spPr>
        <p:txBody>
          <a:bodyPr/>
          <a:lstStyle/>
          <a:p>
            <a:r>
              <a:rPr lang="pt-PT">
                <a:noFill/>
              </a:rPr>
              <a:t> </a:t>
            </a:r>
          </a:p>
        </p:txBody>
      </p:sp>
      <p:sp>
        <p:nvSpPr>
          <p:cNvPr id="20" name="TextBox 1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23915" y="4365130"/>
            <a:ext cx="1062150" cy="307777"/>
          </a:xfrm>
          <a:prstGeom prst="rect">
            <a:avLst/>
          </a:prstGeom>
          <a:blipFill rotWithShape="0">
            <a:blip r:embed="rId4"/>
            <a:stretch>
              <a:fillRect l="-1724" r="-2874" b="-37255"/>
            </a:stretch>
          </a:blipFill>
        </p:spPr>
        <p:txBody>
          <a:bodyPr/>
          <a:lstStyle/>
          <a:p>
            <a:r>
              <a:rPr lang="pt-PT">
                <a:noFill/>
              </a:rPr>
              <a:t> 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4730" y="2980999"/>
            <a:ext cx="9416469" cy="73866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Author Name 1</a:t>
            </a:r>
            <a:r>
              <a:rPr lang="en-US" sz="1400" dirty="0" smtClean="0">
                <a:latin typeface="Arial" panose="020B0604020202020204" pitchFamily="34" charset="0"/>
                <a:ea typeface="Calibri" panose="020F0502020204030204" pitchFamily="34" charset="0"/>
              </a:rPr>
              <a:t>, Institution Name, Address, Country, </a:t>
            </a:r>
            <a:r>
              <a:rPr lang="en-US" sz="1400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e-mail@mail.mail.mail</a:t>
            </a:r>
            <a:endParaRPr lang="en-US" sz="1400" dirty="0" smtClean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Author </a:t>
            </a: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</a:rPr>
              <a:t>Name </a:t>
            </a:r>
            <a:r>
              <a:rPr lang="en-US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en-US" sz="1400" dirty="0" smtClean="0"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</a:rPr>
              <a:t>Institution Name, Address, Country, </a:t>
            </a:r>
            <a:r>
              <a:rPr lang="en-US" sz="1400" dirty="0" err="1">
                <a:latin typeface="Arial" panose="020B0604020202020204" pitchFamily="34" charset="0"/>
                <a:ea typeface="Calibri" panose="020F0502020204030204" pitchFamily="34" charset="0"/>
              </a:rPr>
              <a:t>e-mail@mail.mail.mail</a:t>
            </a:r>
            <a:endParaRPr lang="en-US" sz="14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</a:rPr>
              <a:t>Author Name </a:t>
            </a:r>
            <a:r>
              <a:rPr lang="en-US" sz="14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en-US" sz="1400" dirty="0" smtClean="0"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</a:rPr>
              <a:t>Institution Name, Address, Country, </a:t>
            </a:r>
            <a:r>
              <a:rPr lang="en-US" sz="1400" dirty="0" err="1" smtClean="0">
                <a:latin typeface="Arial" panose="020B0604020202020204" pitchFamily="34" charset="0"/>
                <a:ea typeface="Calibri" panose="020F0502020204030204" pitchFamily="34" charset="0"/>
              </a:rPr>
              <a:t>e-mail@mail.mail.mail</a:t>
            </a:r>
            <a:endParaRPr lang="en-US" sz="14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2" name="Rectangle 21"/>
          <p:cNvSpPr>
            <a:spLocks/>
          </p:cNvSpPr>
          <p:nvPr/>
        </p:nvSpPr>
        <p:spPr>
          <a:xfrm>
            <a:off x="-4233" y="3855381"/>
            <a:ext cx="9601200" cy="54000"/>
          </a:xfrm>
          <a:prstGeom prst="rect">
            <a:avLst/>
          </a:prstGeom>
          <a:solidFill>
            <a:srgbClr val="3A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3" name="Text Box 47"/>
          <p:cNvSpPr txBox="1">
            <a:spLocks noChangeArrowheads="1"/>
          </p:cNvSpPr>
          <p:nvPr/>
        </p:nvSpPr>
        <p:spPr bwMode="auto">
          <a:xfrm>
            <a:off x="170299" y="10163670"/>
            <a:ext cx="3944430" cy="1178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19824" rIns="39648" bIns="19824">
            <a:spAutoFit/>
          </a:bodyPr>
          <a:lstStyle>
            <a:lvl1pPr defTabSz="2952750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2952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2952750" eaLnBrk="0" hangingPunct="0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2952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295275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29527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pt-PT" sz="1400" b="1" dirty="0"/>
              <a:t>Remarks and </a:t>
            </a:r>
            <a:r>
              <a:rPr lang="en-US" altLang="pt-PT" sz="1400" b="1" dirty="0" smtClean="0"/>
              <a:t>Conclusions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sz="1200" dirty="0" smtClean="0"/>
              <a:t>Remarks and conclusions, remarks </a:t>
            </a:r>
            <a:r>
              <a:rPr lang="en-US" sz="1200" dirty="0"/>
              <a:t>and conclusion, 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</a:t>
            </a:r>
            <a:r>
              <a:rPr lang="en-US" sz="1200" dirty="0" smtClean="0"/>
              <a:t>conclusion, </a:t>
            </a:r>
            <a:r>
              <a:rPr lang="en-US" sz="1200" dirty="0"/>
              <a:t>remarks and conclusion</a:t>
            </a:r>
            <a:r>
              <a:rPr lang="en-US" sz="1200" dirty="0" smtClean="0"/>
              <a:t>. </a:t>
            </a:r>
            <a:endParaRPr lang="en-US" altLang="pt-PT" sz="1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4997774" y="12231019"/>
            <a:ext cx="1000712" cy="525763"/>
            <a:chOff x="12406445" y="7776862"/>
            <a:chExt cx="1000712" cy="525763"/>
          </a:xfrm>
        </p:grpSpPr>
        <p:sp>
          <p:nvSpPr>
            <p:cNvPr id="25" name="Rectangle 24"/>
            <p:cNvSpPr/>
            <p:nvPr/>
          </p:nvSpPr>
          <p:spPr bwMode="auto">
            <a:xfrm>
              <a:off x="12406445" y="7776862"/>
              <a:ext cx="1000712" cy="50730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2952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5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2437181" y="7840960"/>
              <a:ext cx="9392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dirty="0" smtClean="0">
                  <a:latin typeface="Arial" panose="020B0604020202020204" pitchFamily="34" charset="0"/>
                  <a:ea typeface="Calibri" panose="020F0502020204030204" pitchFamily="34" charset="0"/>
                </a:rPr>
                <a:t>Institution logo</a:t>
              </a:r>
              <a:endParaRPr lang="en-US" sz="1200" b="1" dirty="0">
                <a:latin typeface="Arial" panose="020B0604020202020204" pitchFamily="34" charset="0"/>
                <a:ea typeface="Calibri" panose="020F050202020403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16688" y="12231019"/>
            <a:ext cx="1000712" cy="525763"/>
            <a:chOff x="12406445" y="7776862"/>
            <a:chExt cx="1000712" cy="525763"/>
          </a:xfrm>
        </p:grpSpPr>
        <p:sp>
          <p:nvSpPr>
            <p:cNvPr id="28" name="Rectangle 27"/>
            <p:cNvSpPr/>
            <p:nvPr/>
          </p:nvSpPr>
          <p:spPr bwMode="auto">
            <a:xfrm>
              <a:off x="12406445" y="7776862"/>
              <a:ext cx="1000712" cy="50730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2952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5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2437181" y="7840960"/>
              <a:ext cx="9392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dirty="0" smtClean="0">
                  <a:latin typeface="Arial" panose="020B0604020202020204" pitchFamily="34" charset="0"/>
                  <a:ea typeface="Calibri" panose="020F0502020204030204" pitchFamily="34" charset="0"/>
                </a:rPr>
                <a:t>Institution logo</a:t>
              </a:r>
              <a:endParaRPr lang="en-US" sz="1200" b="1" dirty="0">
                <a:latin typeface="Arial" panose="020B0604020202020204" pitchFamily="34" charset="0"/>
                <a:ea typeface="Calibri" panose="020F050202020403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891251" y="12231019"/>
            <a:ext cx="1000712" cy="525763"/>
            <a:chOff x="12406445" y="7776862"/>
            <a:chExt cx="1000712" cy="525763"/>
          </a:xfrm>
        </p:grpSpPr>
        <p:sp>
          <p:nvSpPr>
            <p:cNvPr id="31" name="Rectangle 30"/>
            <p:cNvSpPr/>
            <p:nvPr/>
          </p:nvSpPr>
          <p:spPr bwMode="auto">
            <a:xfrm>
              <a:off x="12406445" y="7776862"/>
              <a:ext cx="1000712" cy="50730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2952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5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2437181" y="7840960"/>
              <a:ext cx="9392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dirty="0" smtClean="0">
                  <a:latin typeface="Arial" panose="020B0604020202020204" pitchFamily="34" charset="0"/>
                  <a:ea typeface="Calibri" panose="020F0502020204030204" pitchFamily="34" charset="0"/>
                </a:rPr>
                <a:t>Institution logo</a:t>
              </a:r>
              <a:endParaRPr lang="en-US" sz="1200" b="1" dirty="0">
                <a:latin typeface="Arial" panose="020B0604020202020204" pitchFamily="34" charset="0"/>
                <a:ea typeface="Calibri" panose="020F050202020403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0917" y="5245129"/>
            <a:ext cx="2247619" cy="20761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1190" y="5323081"/>
            <a:ext cx="2038095" cy="186666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7656" y="7859078"/>
            <a:ext cx="2590476" cy="190476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5810" y="9702144"/>
            <a:ext cx="2590476" cy="19047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321</Words>
  <Application>Microsoft Office PowerPoint</Application>
  <PresentationFormat>A3 Paper (297x420 mm)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ac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 C</dc:creator>
  <cp:lastModifiedBy>Luís F. Ramos</cp:lastModifiedBy>
  <cp:revision>9</cp:revision>
  <dcterms:created xsi:type="dcterms:W3CDTF">2014-05-12T16:22:56Z</dcterms:created>
  <dcterms:modified xsi:type="dcterms:W3CDTF">2014-06-02T09:47:04Z</dcterms:modified>
</cp:coreProperties>
</file>